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8" r:id="rId5"/>
    <p:sldId id="266" r:id="rId6"/>
    <p:sldId id="267" r:id="rId7"/>
    <p:sldId id="25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5"/>
            <p14:sldId id="268"/>
            <p14:sldId id="266"/>
            <p14:sldId id="26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kern="0" dirty="0">
                <a:latin typeface="Arial" pitchFamily="34" charset="0"/>
                <a:cs typeface="Arial" pitchFamily="34" charset="0"/>
              </a:rPr>
              <a:t>Geschlechtsaspekte bei Substanzgebrauchsstörungen</a:t>
            </a:r>
            <a:br>
              <a:rPr lang="de-DE" b="1" kern="0" dirty="0">
                <a:latin typeface="Arial" pitchFamily="34" charset="0"/>
                <a:cs typeface="Arial" pitchFamily="34" charset="0"/>
              </a:rPr>
            </a:br>
            <a:br>
              <a:rPr lang="de-DE" altLang="de-DE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26064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Substanzgebrauchsstörungen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11560" y="1193312"/>
            <a:ext cx="7902312" cy="4467936"/>
            <a:chOff x="611560" y="1193312"/>
            <a:chExt cx="7902312" cy="4467936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1560" y="1193312"/>
              <a:ext cx="7902312" cy="3891872"/>
            </a:xfrm>
            <a:prstGeom prst="rect">
              <a:avLst/>
            </a:prstGeom>
          </p:spPr>
        </p:pic>
        <p:sp>
          <p:nvSpPr>
            <p:cNvPr id="7" name="Rechteck 6"/>
            <p:cNvSpPr/>
            <p:nvPr/>
          </p:nvSpPr>
          <p:spPr>
            <a:xfrm>
              <a:off x="611560" y="5138028"/>
              <a:ext cx="79023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Grafik 1. 12-Monats-Prävalenz des Konsums von illegalen Substanzen. Unterteilt nach Männern und Frauen. [Quelle: </a:t>
              </a:r>
              <a:r>
                <a:rPr lang="de-DE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GenderMed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-Wiki, nach Pabst et al. (2013)]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961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1619671" y="1196752"/>
            <a:ext cx="6086815" cy="4680520"/>
            <a:chOff x="1619671" y="980728"/>
            <a:chExt cx="6086815" cy="4680520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9671" y="980728"/>
              <a:ext cx="6086815" cy="3888432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1619671" y="4922584"/>
              <a:ext cx="608681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Grafik 2. 12-Monats-Prävalenz der Abhängigkeit von Cannabis, Kokain und Amphetamin (nach DSM-IV), unterteilt nach Männern und Frauen. </a:t>
              </a:r>
            </a:p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[Quelle: </a:t>
              </a:r>
              <a:r>
                <a:rPr lang="de-DE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GenderMed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-Wiki, nach Pabst et al. (2013)]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79512" y="248787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Substanzgebrauchsstörungen</a:t>
            </a:r>
          </a:p>
        </p:txBody>
      </p:sp>
    </p:spTree>
    <p:extLst>
      <p:ext uri="{BB962C8B-B14F-4D97-AF65-F5344CB8AC3E}">
        <p14:creationId xmlns:p14="http://schemas.microsoft.com/office/powerpoint/2010/main" val="8907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1344028" y="980728"/>
            <a:ext cx="6194312" cy="4923172"/>
            <a:chOff x="1344028" y="1044692"/>
            <a:chExt cx="6194312" cy="4923172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4028" y="1044692"/>
              <a:ext cx="6194312" cy="4170317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1344028" y="5229200"/>
              <a:ext cx="619431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Grafik 3. 12-Monats-Prävalenz der Abhängigkeit von Alkohol und Nikotin (nach DSM-IV), unterteilt nach Männern und Frauen. </a:t>
              </a:r>
            </a:p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[Quelle: </a:t>
              </a:r>
              <a:r>
                <a:rPr lang="de-DE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GenderMed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-Wiki, nach Pabst et al. (2013)]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179512" y="248787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Substanzgebrauchsstörungen</a:t>
            </a:r>
          </a:p>
        </p:txBody>
      </p:sp>
    </p:spTree>
    <p:extLst>
      <p:ext uri="{BB962C8B-B14F-4D97-AF65-F5344CB8AC3E}">
        <p14:creationId xmlns:p14="http://schemas.microsoft.com/office/powerpoint/2010/main" val="360873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1185257" y="1094494"/>
            <a:ext cx="6744749" cy="4968552"/>
            <a:chOff x="1187624" y="1052736"/>
            <a:chExt cx="6744749" cy="496855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1627" y="1052736"/>
              <a:ext cx="6720746" cy="4176464"/>
            </a:xfrm>
            <a:prstGeom prst="rect">
              <a:avLst/>
            </a:prstGeom>
          </p:spPr>
        </p:pic>
        <p:sp>
          <p:nvSpPr>
            <p:cNvPr id="10" name="Rechteck 9"/>
            <p:cNvSpPr/>
            <p:nvPr/>
          </p:nvSpPr>
          <p:spPr>
            <a:xfrm>
              <a:off x="1187624" y="5282624"/>
              <a:ext cx="674474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Grafik 4. 12-Monats-Prävalenz der Medikamentenabhängigkeit. Störungen (DSM-IV),unterteilt nach Männern und Frauen.</a:t>
              </a:r>
            </a:p>
            <a:p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[Quelle: </a:t>
              </a:r>
              <a:r>
                <a:rPr lang="de-DE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GenderMed</a:t>
              </a:r>
              <a:r>
                <a:rPr lang="de-D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-Wiki, nach Pabst et al. (2013)]</a:t>
              </a:r>
              <a:endParaRPr lang="de-D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177145" y="290545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Substanzgebrauchsstörungen</a:t>
            </a:r>
          </a:p>
        </p:txBody>
      </p:sp>
    </p:spTree>
    <p:extLst>
      <p:ext uri="{BB962C8B-B14F-4D97-AF65-F5344CB8AC3E}">
        <p14:creationId xmlns:p14="http://schemas.microsoft.com/office/powerpoint/2010/main" val="268909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2890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r>
              <a:rPr lang="de-DE" sz="2400" dirty="0">
                <a:solidFill>
                  <a:schemeClr val="tx2"/>
                </a:solidFill>
              </a:rPr>
              <a:t>		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7544" y="11967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Pabst, A., Kraus, L., De Matos, E. G., &amp; Piontek, D. (2013). Substanzkonsum und substanzbezogene Störungen in Deutschland im Jahr 2012. Sucht, 59(6), 321–331.</a:t>
            </a:r>
          </a:p>
        </p:txBody>
      </p:sp>
    </p:spTree>
    <p:extLst>
      <p:ext uri="{BB962C8B-B14F-4D97-AF65-F5344CB8AC3E}">
        <p14:creationId xmlns:p14="http://schemas.microsoft.com/office/powerpoint/2010/main" val="150505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104</Words>
  <Application>Microsoft Office PowerPoint</Application>
  <PresentationFormat>Bildschirmpräsentation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Office-Design</vt:lpstr>
      <vt:lpstr>Geschlechtsaspekte bei Substanzgebrauchsstörungen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12</cp:revision>
  <dcterms:created xsi:type="dcterms:W3CDTF">2017-01-12T14:54:53Z</dcterms:created>
  <dcterms:modified xsi:type="dcterms:W3CDTF">2017-01-16T13:15:29Z</dcterms:modified>
</cp:coreProperties>
</file>