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7926B251-5CB4-4A3E-BD5A-B50FC7222A95}">
          <p14:sldIdLst>
            <p14:sldId id="256"/>
            <p14:sldId id="257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993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0" y="5675313"/>
            <a:ext cx="9144000" cy="1182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755576" y="2204864"/>
            <a:ext cx="77724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TITEL EINFÜGEN</a:t>
            </a: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08104" y="0"/>
            <a:ext cx="3636056" cy="891073"/>
          </a:xfrm>
          <a:prstGeom prst="rect">
            <a:avLst/>
          </a:prstGeom>
        </p:spPr>
      </p:pic>
      <p:sp>
        <p:nvSpPr>
          <p:cNvPr id="8" name="Rectangle 19"/>
          <p:cNvSpPr>
            <a:spLocks noChangeArrowheads="1"/>
          </p:cNvSpPr>
          <p:nvPr userDrawn="1"/>
        </p:nvSpPr>
        <p:spPr bwMode="auto">
          <a:xfrm flipV="1">
            <a:off x="0" y="5583238"/>
            <a:ext cx="9144000" cy="92075"/>
          </a:xfrm>
          <a:prstGeom prst="rect">
            <a:avLst/>
          </a:prstGeom>
          <a:solidFill>
            <a:srgbClr val="CCA500">
              <a:alpha val="4509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5831799"/>
            <a:ext cx="9036000" cy="837561"/>
          </a:xfrm>
          <a:prstGeom prst="rect">
            <a:avLst/>
          </a:prstGeom>
        </p:spPr>
      </p:pic>
      <p:sp>
        <p:nvSpPr>
          <p:cNvPr id="7" name="Textfeld 6"/>
          <p:cNvSpPr txBox="1"/>
          <p:nvPr userDrawn="1"/>
        </p:nvSpPr>
        <p:spPr>
          <a:xfrm>
            <a:off x="861356" y="4965087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tx2"/>
                </a:solidFill>
              </a:rPr>
              <a:t>Folien: bereitgestellt durch die Austauschplattform „</a:t>
            </a:r>
            <a:r>
              <a:rPr lang="de-DE" sz="2000" dirty="0" err="1">
                <a:solidFill>
                  <a:schemeClr val="tx2"/>
                </a:solidFill>
              </a:rPr>
              <a:t>GenderMed</a:t>
            </a:r>
            <a:r>
              <a:rPr lang="de-DE" sz="2000" dirty="0">
                <a:solidFill>
                  <a:schemeClr val="tx2"/>
                </a:solidFill>
              </a:rPr>
              <a:t>-Wiki</a:t>
            </a:r>
            <a:r>
              <a:rPr lang="de-DE" sz="2400" dirty="0">
                <a:solidFill>
                  <a:schemeClr val="tx2"/>
                </a:solidFill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658905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0825" y="260648"/>
            <a:ext cx="6768752" cy="504056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Folientitel</a:t>
            </a:r>
          </a:p>
        </p:txBody>
      </p:sp>
      <p:cxnSp>
        <p:nvCxnSpPr>
          <p:cNvPr id="3" name="Gerader Verbinder 2"/>
          <p:cNvCxnSpPr/>
          <p:nvPr userDrawn="1"/>
        </p:nvCxnSpPr>
        <p:spPr>
          <a:xfrm>
            <a:off x="0" y="6165304"/>
            <a:ext cx="9144000" cy="0"/>
          </a:xfrm>
          <a:prstGeom prst="line">
            <a:avLst/>
          </a:prstGeom>
          <a:noFill/>
          <a:ln w="25400" cap="flat" cmpd="sng" algn="ctr">
            <a:solidFill>
              <a:srgbClr val="E7E6E6"/>
            </a:solidFill>
            <a:prstDash val="solid"/>
            <a:miter lim="800000"/>
          </a:ln>
          <a:effectLst/>
        </p:spPr>
      </p:cxnSp>
      <p:sp>
        <p:nvSpPr>
          <p:cNvPr id="4" name="Rechteck 3"/>
          <p:cNvSpPr/>
          <p:nvPr userDrawn="1"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250825" y="1268413"/>
            <a:ext cx="8497888" cy="453707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900983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5675313"/>
            <a:ext cx="9144000" cy="1182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tangle 4"/>
          <p:cNvSpPr>
            <a:spLocks noChangeArrowheads="1"/>
          </p:cNvSpPr>
          <p:nvPr userDrawn="1"/>
        </p:nvSpPr>
        <p:spPr bwMode="auto">
          <a:xfrm>
            <a:off x="2143108" y="1700213"/>
            <a:ext cx="4643437" cy="63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de-DE" alt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de-DE" altLang="de-DE" sz="40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Dank</a:t>
            </a:r>
          </a:p>
        </p:txBody>
      </p:sp>
      <p:sp>
        <p:nvSpPr>
          <p:cNvPr id="4" name="Text Box 5"/>
          <p:cNvSpPr txBox="1">
            <a:spLocks noChangeArrowheads="1"/>
          </p:cNvSpPr>
          <p:nvPr userDrawn="1"/>
        </p:nvSpPr>
        <p:spPr bwMode="auto">
          <a:xfrm>
            <a:off x="714348" y="2571744"/>
            <a:ext cx="823815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Dieses Vorhaben wurde aus Mitteln des Bundesministeriums für Bildung </a:t>
            </a:r>
            <a:b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und Forschung unter dem Förderkennzeichen 01 FP 1506 gefördert.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Die Verantwortung für den Inhalt dieser Veröffentlichung liegt bei den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Autor/-innen.</a:t>
            </a:r>
            <a:endParaRPr kumimoji="0" lang="de-DE" altLang="de-DE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37311" y="0"/>
            <a:ext cx="3706689" cy="908383"/>
          </a:xfrm>
          <a:prstGeom prst="rect">
            <a:avLst/>
          </a:prstGeom>
        </p:spPr>
      </p:pic>
      <p:sp>
        <p:nvSpPr>
          <p:cNvPr id="8" name="Rectangle 19"/>
          <p:cNvSpPr>
            <a:spLocks noChangeArrowheads="1"/>
          </p:cNvSpPr>
          <p:nvPr userDrawn="1"/>
        </p:nvSpPr>
        <p:spPr bwMode="auto">
          <a:xfrm flipV="1">
            <a:off x="0" y="5583238"/>
            <a:ext cx="9144000" cy="92075"/>
          </a:xfrm>
          <a:prstGeom prst="rect">
            <a:avLst/>
          </a:prstGeom>
          <a:solidFill>
            <a:srgbClr val="CCA500">
              <a:alpha val="4509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5831799"/>
            <a:ext cx="9036000" cy="837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635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5"/>
          <p:cNvSpPr>
            <a:spLocks noChangeArrowheads="1"/>
          </p:cNvSpPr>
          <p:nvPr userDrawn="1"/>
        </p:nvSpPr>
        <p:spPr bwMode="auto">
          <a:xfrm>
            <a:off x="0" y="0"/>
            <a:ext cx="8964488" cy="908050"/>
          </a:xfrm>
          <a:prstGeom prst="rect">
            <a:avLst/>
          </a:prstGeom>
          <a:solidFill>
            <a:srgbClr val="F4F3E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215651" y="0"/>
            <a:ext cx="1748837" cy="90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452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12" r:id="rId2"/>
    <p:sldLayoutId id="2147483711" r:id="rId3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5870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4051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1994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Folienmaster_GenderMed_Präsentationen" id="{BAE2F2D9-6DDB-4EDB-A31E-E7191BBE587F}" vid="{B7B949D5-4EC8-4F82-8806-33C7DBCAD31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Folienmaster_GenderMed_Präsentationen</Template>
  <TotalTime>0</TotalTime>
  <Words>0</Words>
  <Application>Microsoft Office PowerPoint</Application>
  <PresentationFormat>Bildschirmpräsentation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Office-Design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Julia Schreitmueller</dc:creator>
  <cp:lastModifiedBy>Julia Schreitmueller</cp:lastModifiedBy>
  <cp:revision>7</cp:revision>
  <dcterms:created xsi:type="dcterms:W3CDTF">2017-01-12T14:54:53Z</dcterms:created>
  <dcterms:modified xsi:type="dcterms:W3CDTF">2017-01-13T14:10:39Z</dcterms:modified>
</cp:coreProperties>
</file>