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8" r:id="rId2"/>
    <p:sldId id="266" r:id="rId3"/>
    <p:sldId id="294" r:id="rId4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D4D4D"/>
    <a:srgbClr val="FF99CC"/>
    <a:srgbClr val="FF7C80"/>
    <a:srgbClr val="CCA500"/>
    <a:srgbClr val="D6AD00"/>
    <a:srgbClr val="EAEAEA"/>
    <a:srgbClr val="DDDDDD"/>
    <a:srgbClr val="F4F3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941" autoAdjust="0"/>
    <p:restoredTop sz="96985" autoAdjust="0"/>
  </p:normalViewPr>
  <p:slideViewPr>
    <p:cSldViewPr snapToObjects="1">
      <p:cViewPr>
        <p:scale>
          <a:sx n="100" d="100"/>
          <a:sy n="100" d="100"/>
        </p:scale>
        <p:origin x="-816" y="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155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6F3E674-4E3A-4D47-92B8-772446150BA5}" type="datetimeFigureOut">
              <a:rPr lang="de-DE" altLang="de-DE"/>
              <a:pPr>
                <a:defRPr/>
              </a:pPr>
              <a:t>14.10.2016</a:t>
            </a:fld>
            <a:endParaRPr lang="de-DE" altLang="de-DE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F4EB405-3E19-4B51-B29F-0533BC50F1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4051978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E4194CA-C53C-4AAF-A02F-5B2E61176F51}" type="datetimeFigureOut">
              <a:rPr lang="de-DE" altLang="de-DE"/>
              <a:pPr>
                <a:defRPr/>
              </a:pPr>
              <a:t>14.10.2016</a:t>
            </a:fld>
            <a:endParaRPr lang="de-DE" altLang="de-DE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3B82A42-7496-4850-9FF7-41C8686E73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1526019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54639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0049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52996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9913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98052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3149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97552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802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8244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39043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4071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 flipV="1">
            <a:off x="0" y="5583238"/>
            <a:ext cx="9144000" cy="92075"/>
          </a:xfrm>
          <a:prstGeom prst="rect">
            <a:avLst/>
          </a:prstGeom>
          <a:solidFill>
            <a:srgbClr val="CCA5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7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4F3E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28" name="Picture 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0"/>
            <a:ext cx="15509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 userDrawn="1"/>
        </p:nvGrpSpPr>
        <p:grpSpPr>
          <a:xfrm>
            <a:off x="287345" y="5805264"/>
            <a:ext cx="8569310" cy="896018"/>
            <a:chOff x="287345" y="5805264"/>
            <a:chExt cx="8569310" cy="896018"/>
          </a:xfrm>
        </p:grpSpPr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037" y="5805264"/>
              <a:ext cx="5696306" cy="896017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023" y="5885397"/>
              <a:ext cx="1259632" cy="735753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345" y="5805264"/>
              <a:ext cx="1263519" cy="89601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/>
          </p:cNvSpPr>
          <p:nvPr/>
        </p:nvSpPr>
        <p:spPr bwMode="auto">
          <a:xfrm>
            <a:off x="291492" y="1185275"/>
            <a:ext cx="8675688" cy="258532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20" rIns="45720" anchor="ctr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>
              <a:lnSpc>
                <a:spcPct val="150000"/>
              </a:lnSpc>
            </a:pPr>
            <a:r>
              <a:rPr lang="de-DE" altLang="de-DE" sz="2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de-DE" altLang="de-DE" sz="2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de-DE" altLang="de-DE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Titel- z.B. Geschlechtsaspekte bei der Depression</a:t>
            </a:r>
          </a:p>
          <a:p>
            <a:pPr algn="ctr" eaLnBrk="1">
              <a:lnSpc>
                <a:spcPct val="150000"/>
              </a:lnSpc>
            </a:pPr>
            <a:endParaRPr lang="de-DE" altLang="de-DE" sz="24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76821" y="4846859"/>
            <a:ext cx="8790359" cy="4565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de-DE" altLang="de-DE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Folien: bereitgestellt durch die Austauschplattform </a:t>
            </a:r>
            <a:r>
              <a:rPr lang="de-DE" alt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„</a:t>
            </a:r>
            <a:r>
              <a:rPr lang="de-DE" alt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GenderMed</a:t>
            </a:r>
            <a:r>
              <a:rPr lang="de-DE" alt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-Wiki“</a:t>
            </a:r>
            <a:endParaRPr lang="de-DE" altLang="de-DE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30"/>
          <p:cNvSpPr txBox="1">
            <a:spLocks noChangeArrowheads="1"/>
          </p:cNvSpPr>
          <p:nvPr/>
        </p:nvSpPr>
        <p:spPr bwMode="auto">
          <a:xfrm>
            <a:off x="214282" y="188913"/>
            <a:ext cx="25426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de-DE" altLang="de-DE" sz="2800" b="1" dirty="0" smtClean="0">
                <a:solidFill>
                  <a:schemeClr val="tx2"/>
                </a:solidFill>
              </a:rPr>
              <a:t>Folienmaster</a:t>
            </a:r>
            <a:r>
              <a:rPr lang="de-DE" altLang="de-DE" sz="2800" b="1" dirty="0">
                <a:solidFill>
                  <a:schemeClr val="tx2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14546" y="1700213"/>
            <a:ext cx="4643437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4D4D4D"/>
                </a:solidFill>
              </a:rPr>
              <a:t/>
            </a:r>
            <a:br>
              <a:rPr lang="de-DE" altLang="de-DE" sz="2400" b="1" dirty="0">
                <a:solidFill>
                  <a:srgbClr val="4D4D4D"/>
                </a:solidFill>
              </a:rPr>
            </a:br>
            <a:r>
              <a:rPr lang="de-DE" altLang="de-DE" sz="4000" b="1" dirty="0">
                <a:solidFill>
                  <a:schemeClr val="tx2"/>
                </a:solidFill>
              </a:rPr>
              <a:t>Dank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85786" y="2781300"/>
            <a:ext cx="80152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de-DE" altLang="de-DE" b="1" dirty="0"/>
              <a:t>Dieses Vorhaben wird aus Mitteln des Bundesministeriums für Bildung </a:t>
            </a:r>
            <a:br>
              <a:rPr lang="de-DE" altLang="de-DE" b="1" dirty="0"/>
            </a:br>
            <a:r>
              <a:rPr lang="de-DE" altLang="de-DE" b="1" dirty="0"/>
              <a:t>und Forschung unter dem Förderkennzeichen 01 FP 1506 gefördert.</a:t>
            </a:r>
          </a:p>
          <a:p>
            <a:pPr eaLnBrk="1" hangingPunct="1"/>
            <a:r>
              <a:rPr lang="de-DE" altLang="de-DE" b="1" dirty="0"/>
              <a:t>Die Verantwortung für den Inhalt dieser Veröffentlichung liegt bei den</a:t>
            </a:r>
          </a:p>
          <a:p>
            <a:pPr eaLnBrk="1" hangingPunct="1"/>
            <a:r>
              <a:rPr lang="de-DE" altLang="de-DE" b="1" dirty="0"/>
              <a:t>Autor/-innen.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Bildschirmpräsentation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Office-Design</vt:lpstr>
      <vt:lpstr>Folie 1</vt:lpstr>
      <vt:lpstr>Folie 2</vt:lpstr>
      <vt:lpstr>Folie 3</vt:lpstr>
    </vt:vector>
  </TitlesOfParts>
  <Company>weskom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Reiner Kombuechen</dc:creator>
  <cp:lastModifiedBy>Julia Schreitmüller</cp:lastModifiedBy>
  <cp:revision>108</cp:revision>
  <dcterms:created xsi:type="dcterms:W3CDTF">2011-07-11T11:26:13Z</dcterms:created>
  <dcterms:modified xsi:type="dcterms:W3CDTF">2016-10-14T08:25:42Z</dcterms:modified>
</cp:coreProperties>
</file>