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8" r:id="rId2"/>
    <p:sldId id="266" r:id="rId3"/>
    <p:sldId id="294" r:id="rId4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D4D4D"/>
    <a:srgbClr val="FF99CC"/>
    <a:srgbClr val="FF7C80"/>
    <a:srgbClr val="CCA500"/>
    <a:srgbClr val="D6AD00"/>
    <a:srgbClr val="EAEAEA"/>
    <a:srgbClr val="DDDDDD"/>
    <a:srgbClr val="F4F3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41" autoAdjust="0"/>
    <p:restoredTop sz="96985" autoAdjust="0"/>
  </p:normalViewPr>
  <p:slideViewPr>
    <p:cSldViewPr snapToObjects="1">
      <p:cViewPr>
        <p:scale>
          <a:sx n="100" d="100"/>
          <a:sy n="100" d="100"/>
        </p:scale>
        <p:origin x="-816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7" d="100"/>
          <a:sy n="77" d="100"/>
        </p:scale>
        <p:origin x="-155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6F3E674-4E3A-4D47-92B8-772446150BA5}" type="datetimeFigureOut">
              <a:rPr lang="de-DE" altLang="de-DE"/>
              <a:pPr>
                <a:defRPr/>
              </a:pPr>
              <a:t>05.10.2016</a:t>
            </a:fld>
            <a:endParaRPr lang="de-DE" altLang="de-DE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F4EB405-3E19-4B51-B29F-0533BC50F11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4051978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EE4194CA-C53C-4AAF-A02F-5B2E61176F51}" type="datetimeFigureOut">
              <a:rPr lang="de-DE" altLang="de-DE"/>
              <a:pPr>
                <a:defRPr/>
              </a:pPr>
              <a:t>05.10.2016</a:t>
            </a:fld>
            <a:endParaRPr lang="de-DE" altLang="de-DE"/>
          </a:p>
        </p:txBody>
      </p:sp>
      <p:sp>
        <p:nvSpPr>
          <p:cNvPr id="512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Textmasterformate durch Klicken bearbeiten</a:t>
            </a:r>
          </a:p>
          <a:p>
            <a:pPr lvl="1"/>
            <a:r>
              <a:rPr lang="de-DE" altLang="de-DE" noProof="0" smtClean="0"/>
              <a:t>Zweite Ebene</a:t>
            </a:r>
          </a:p>
          <a:p>
            <a:pPr lvl="2"/>
            <a:r>
              <a:rPr lang="de-DE" altLang="de-DE" noProof="0" smtClean="0"/>
              <a:t>Dritte Ebene</a:t>
            </a:r>
          </a:p>
          <a:p>
            <a:pPr lvl="3"/>
            <a:r>
              <a:rPr lang="de-DE" altLang="de-DE" noProof="0" smtClean="0"/>
              <a:t>Vierte Ebene</a:t>
            </a:r>
          </a:p>
          <a:p>
            <a:pPr lvl="4"/>
            <a:r>
              <a:rPr lang="de-DE" altLang="de-DE" noProof="0" smtClean="0"/>
              <a:t>Fünfte Ebene</a:t>
            </a:r>
          </a:p>
        </p:txBody>
      </p:sp>
      <p:sp>
        <p:nvSpPr>
          <p:cNvPr id="17414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7415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B3B82A42-7496-4850-9FF7-41C8686E735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="" xmlns:p14="http://schemas.microsoft.com/office/powerpoint/2010/main" val="15260197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546396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0049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52996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9913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98052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53149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97552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78027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82441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139043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</p:spTree>
    <p:extLst>
      <p:ext uri="{BB962C8B-B14F-4D97-AF65-F5344CB8AC3E}">
        <p14:creationId xmlns="" xmlns:p14="http://schemas.microsoft.com/office/powerpoint/2010/main" val="40717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9"/>
          <p:cNvSpPr>
            <a:spLocks noChangeArrowheads="1"/>
          </p:cNvSpPr>
          <p:nvPr userDrawn="1"/>
        </p:nvSpPr>
        <p:spPr bwMode="auto">
          <a:xfrm flipV="1">
            <a:off x="0" y="5583238"/>
            <a:ext cx="9144000" cy="92075"/>
          </a:xfrm>
          <a:prstGeom prst="rect">
            <a:avLst/>
          </a:prstGeom>
          <a:solidFill>
            <a:srgbClr val="CCA5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27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F4F3E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28" name="Picture 2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013" y="0"/>
            <a:ext cx="155098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 userDrawn="1"/>
        </p:nvGrpSpPr>
        <p:grpSpPr>
          <a:xfrm>
            <a:off x="287345" y="5805264"/>
            <a:ext cx="8569310" cy="896018"/>
            <a:chOff x="287345" y="5805264"/>
            <a:chExt cx="8569310" cy="896018"/>
          </a:xfrm>
        </p:grpSpPr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1037" y="5805264"/>
              <a:ext cx="5696306" cy="896017"/>
            </a:xfrm>
            <a:prstGeom prst="rect">
              <a:avLst/>
            </a:prstGeom>
          </p:spPr>
        </p:pic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7023" y="5885397"/>
              <a:ext cx="1259632" cy="735753"/>
            </a:xfrm>
            <a:prstGeom prst="rect">
              <a:avLst/>
            </a:prstGeom>
          </p:spPr>
        </p:pic>
        <p:pic>
          <p:nvPicPr>
            <p:cNvPr id="4" name="Grafik 3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345" y="5805264"/>
              <a:ext cx="1263519" cy="896018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323528" y="1773238"/>
            <a:ext cx="8675688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solidFill>
                  <a:srgbClr val="4D4D4D"/>
                </a:solidFill>
              </a:rPr>
              <a:t/>
            </a:r>
            <a:br>
              <a:rPr lang="de-DE" altLang="de-DE" sz="20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2400" b="1" dirty="0">
                <a:solidFill>
                  <a:schemeClr val="tx2"/>
                </a:solidFill>
              </a:rPr>
              <a:t>Entwicklung einer offenen Austauschplattform "</a:t>
            </a:r>
            <a:r>
              <a:rPr lang="de-DE" altLang="de-DE" sz="2400" b="1" dirty="0" err="1">
                <a:solidFill>
                  <a:schemeClr val="tx2"/>
                </a:solidFill>
              </a:rPr>
              <a:t>GenderMed</a:t>
            </a:r>
            <a:r>
              <a:rPr lang="de-DE" altLang="de-DE" sz="2400" b="1" dirty="0">
                <a:solidFill>
                  <a:schemeClr val="tx2"/>
                </a:solidFill>
              </a:rPr>
              <a:t>-Wiki"</a:t>
            </a:r>
          </a:p>
          <a:p>
            <a:pPr algn="ctr" eaLnBrk="1" hangingPunct="1"/>
            <a:endParaRPr lang="de-DE" altLang="de-DE" sz="3200" b="1" dirty="0"/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030"/>
          <p:cNvSpPr txBox="1">
            <a:spLocks noChangeArrowheads="1"/>
          </p:cNvSpPr>
          <p:nvPr/>
        </p:nvSpPr>
        <p:spPr bwMode="auto">
          <a:xfrm>
            <a:off x="214282" y="188913"/>
            <a:ext cx="25426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/>
            <a:r>
              <a:rPr lang="de-DE" altLang="de-DE" sz="2800" b="1" dirty="0" smtClean="0">
                <a:solidFill>
                  <a:schemeClr val="tx2"/>
                </a:solidFill>
              </a:rPr>
              <a:t>Folienmaster</a:t>
            </a:r>
            <a:r>
              <a:rPr lang="de-DE" altLang="de-DE" sz="2800" b="1" dirty="0">
                <a:solidFill>
                  <a:schemeClr val="tx2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08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14546" y="1700213"/>
            <a:ext cx="4643437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400" b="1" dirty="0">
                <a:solidFill>
                  <a:srgbClr val="4D4D4D"/>
                </a:solidFill>
              </a:rPr>
              <a:t/>
            </a:r>
            <a:br>
              <a:rPr lang="de-DE" altLang="de-DE" sz="2400" b="1" dirty="0">
                <a:solidFill>
                  <a:srgbClr val="4D4D4D"/>
                </a:solidFill>
              </a:rPr>
            </a:br>
            <a:r>
              <a:rPr lang="de-DE" altLang="de-DE" sz="4000" b="1" dirty="0">
                <a:solidFill>
                  <a:schemeClr val="tx2"/>
                </a:solidFill>
              </a:rPr>
              <a:t>Dank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85786" y="2781300"/>
            <a:ext cx="80152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de-DE" altLang="de-DE" b="1" dirty="0"/>
              <a:t>Dieses Vorhaben wird aus Mitteln des Bundesministeriums für Bildung </a:t>
            </a:r>
            <a:br>
              <a:rPr lang="de-DE" altLang="de-DE" b="1" dirty="0"/>
            </a:br>
            <a:r>
              <a:rPr lang="de-DE" altLang="de-DE" b="1" dirty="0"/>
              <a:t>und Forschung unter dem Förderkennzeichen 01 FP 1506 gefördert.</a:t>
            </a:r>
          </a:p>
          <a:p>
            <a:pPr eaLnBrk="1" hangingPunct="1"/>
            <a:r>
              <a:rPr lang="de-DE" altLang="de-DE" b="1" dirty="0"/>
              <a:t>Die Verantwortung für den Inhalt dieser Veröffentlichung liegt bei den</a:t>
            </a:r>
          </a:p>
          <a:p>
            <a:pPr eaLnBrk="1" hangingPunct="1"/>
            <a:r>
              <a:rPr lang="de-DE" altLang="de-DE" b="1" dirty="0"/>
              <a:t>Autor/-innen.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Bildschirmpräsentation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Office-Design</vt:lpstr>
      <vt:lpstr>Folie 1</vt:lpstr>
      <vt:lpstr>Folie 2</vt:lpstr>
      <vt:lpstr>Folie 3</vt:lpstr>
    </vt:vector>
  </TitlesOfParts>
  <Company>weskom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Reiner Kombuechen</dc:creator>
  <cp:lastModifiedBy>Julia Schreitmüller</cp:lastModifiedBy>
  <cp:revision>106</cp:revision>
  <dcterms:created xsi:type="dcterms:W3CDTF">2011-07-11T11:26:13Z</dcterms:created>
  <dcterms:modified xsi:type="dcterms:W3CDTF">2016-10-05T11:30:00Z</dcterms:modified>
</cp:coreProperties>
</file>