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5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82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8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6</cp:revision>
  <dcterms:created xsi:type="dcterms:W3CDTF">2017-01-12T14:54:53Z</dcterms:created>
  <dcterms:modified xsi:type="dcterms:W3CDTF">2017-01-13T13:37:53Z</dcterms:modified>
</cp:coreProperties>
</file>