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26B251-5CB4-4A3E-BD5A-B50FC7222A95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55576" y="2204864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EINFÜGEN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104" y="0"/>
            <a:ext cx="3636056" cy="891073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661248"/>
            <a:ext cx="9142785" cy="108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9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825" y="260648"/>
            <a:ext cx="6768752" cy="50405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4" name="Rechteck 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50825" y="1268413"/>
            <a:ext cx="8497888" cy="453707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9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2143108" y="1700213"/>
            <a:ext cx="46434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4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Dank</a:t>
            </a: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714348" y="2571744"/>
            <a:ext cx="82381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Dieses Vorhaben wurde aus Mitteln des Bundesministeriums für Bildung </a:t>
            </a:r>
            <a:b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und Forschung unter dem Förderkennzeichen 01 FP 1506 gefördert.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 Verantwortung für den Inhalt dieser Veröffentlichung liegt bei 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Autor/-innen.</a:t>
            </a: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00296"/>
            <a:ext cx="9144000" cy="1085088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37311" y="0"/>
            <a:ext cx="3706689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63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8964488" cy="908050"/>
          </a:xfrm>
          <a:prstGeom prst="rect">
            <a:avLst/>
          </a:prstGeom>
          <a:solidFill>
            <a:srgbClr val="F4F3E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15651" y="0"/>
            <a:ext cx="1748837" cy="90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2" r:id="rId2"/>
    <p:sldLayoutId id="2147483711" r:id="rId3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430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300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99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lienmaster_GenderMed_Präsentationen" id="{BAE2F2D9-6DDB-4EDB-A31E-E7191BBE587F}" vid="{B7B949D5-4EC8-4F82-8806-33C7DBCAD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Folienmaster_GenderMed_Präsentationen</Template>
  <TotalTime>0</TotalTime>
  <Words>0</Words>
  <Application>Microsoft Office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Schreitmueller</dc:creator>
  <cp:lastModifiedBy>Julia Schreitmueller</cp:lastModifiedBy>
  <cp:revision>1</cp:revision>
  <dcterms:created xsi:type="dcterms:W3CDTF">2017-01-12T14:54:53Z</dcterms:created>
  <dcterms:modified xsi:type="dcterms:W3CDTF">2017-01-12T14:58:01Z</dcterms:modified>
</cp:coreProperties>
</file>