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9"/>
            <p14:sldId id="260"/>
            <p14:sldId id="261"/>
            <p14:sldId id="262"/>
            <p14:sldId id="263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  <p:sp>
        <p:nvSpPr>
          <p:cNvPr id="7" name="Textfeld 6"/>
          <p:cNvSpPr txBox="1"/>
          <p:nvPr userDrawn="1"/>
        </p:nvSpPr>
        <p:spPr>
          <a:xfrm>
            <a:off x="861356" y="496508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</a:rPr>
              <a:t>Folien: bereitgestellt durch die Austauschplattform „</a:t>
            </a:r>
            <a:r>
              <a:rPr lang="de-DE" sz="2000" dirty="0" err="1">
                <a:solidFill>
                  <a:schemeClr val="tx2"/>
                </a:solidFill>
              </a:rPr>
              <a:t>GenderMed</a:t>
            </a:r>
            <a:r>
              <a:rPr lang="de-DE" sz="2000" dirty="0">
                <a:solidFill>
                  <a:schemeClr val="tx2"/>
                </a:solidFill>
              </a:rPr>
              <a:t>-Wiki</a:t>
            </a:r>
            <a:r>
              <a:rPr lang="de-DE" sz="2400" dirty="0">
                <a:solidFill>
                  <a:schemeClr val="tx2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5675313"/>
            <a:ext cx="9144000" cy="1182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831799"/>
            <a:ext cx="9036000" cy="8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91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  <p:sldLayoutId id="2147483713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b="1" dirty="0"/>
              <a:t>Geschlechteraspekte bei ADHS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587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4282" y="142852"/>
            <a:ext cx="71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Krankheitsbild:</a:t>
            </a:r>
            <a:endParaRPr lang="de-DE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Aufmerksamkeitsdefizit-/Hyperaktivitätsstörung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285852" y="1357298"/>
            <a:ext cx="59293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i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Gliederung 			                                  </a:t>
            </a:r>
            <a:endParaRPr lang="de-DE" sz="2400" u="sng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Symptome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Diagnostik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</a:p>
          <a:p>
            <a:pPr marL="342900" indent="-342900">
              <a:buAutoNum type="arabicPeriod" startAt="3"/>
            </a:pPr>
            <a:endParaRPr lang="de-DE" dirty="0">
              <a:solidFill>
                <a:schemeClr val="tx2"/>
              </a:solidFill>
            </a:endParaRP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34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7158" y="171370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  <p:pic>
        <p:nvPicPr>
          <p:cNvPr id="3" name="Grafik 2" descr="ADHS_Prävalen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221135"/>
            <a:ext cx="6053853" cy="3792041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6357950" y="1204878"/>
            <a:ext cx="2643206" cy="3016210"/>
          </a:xfrm>
          <a:prstGeom prst="rect">
            <a:avLst/>
          </a:prstGeom>
          <a:noFill/>
          <a:ln w="317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4.8 % der Kinder/Jugendlichen in Deutschland haben eine diagnostizierte ADHS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de-D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Davon sind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7.9 % Jungen &amp; nur 1.8 % Mädchen! 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KiGGS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 2007)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42843" y="4994012"/>
            <a:ext cx="6053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Prävalenz diagnostizierter ADHS in verschiedenen Alterskohorten (Jungen &amp; Mädchen) [Quelle: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-Wiki, nach Schlack et al. (2007)]</a:t>
            </a:r>
          </a:p>
        </p:txBody>
      </p:sp>
      <p:cxnSp>
        <p:nvCxnSpPr>
          <p:cNvPr id="6" name="Gerader Verbinder 5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7" name="Rechteck 6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87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285728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Symptome 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8797"/>
              </p:ext>
            </p:extLst>
          </p:nvPr>
        </p:nvGraphicFramePr>
        <p:xfrm>
          <a:off x="285720" y="1165096"/>
          <a:ext cx="857256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5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Jungen</a:t>
                      </a:r>
                      <a:r>
                        <a:rPr lang="de-DE" baseline="0" dirty="0"/>
                        <a:t> &gt; Mädchen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Mädchen &gt;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/>
                        <a:t>Jungen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75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b="1" i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Hyperaktivität/Impulsivität: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Betroffene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Jungen zeigen im Vergleich zu Mädchen eine deutlich stärkere hyperaktiv-impulsive Symptomatik.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/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Aufmerksamkeitsdefizit: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Betroffene Mädchen zeigen eher Aufmerksamkeitsschwierigkeiten als impulsive Verhaltensweisen.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428596" y="3762906"/>
            <a:ext cx="8286808" cy="2031325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>
                <a:solidFill>
                  <a:schemeClr val="tx2"/>
                </a:solidFill>
                <a:latin typeface="+mn-lt"/>
                <a:sym typeface="Wingdings" pitchFamily="2" charset="2"/>
              </a:rPr>
              <a:t> 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Hoher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Stellenwert von hyperaktiv-impulsiven Symptomen (vergleiche ICD-10)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Oppositionelles &amp; aggressives Verhalten deutlich auffälliger als Unaufmerksamkeit (z. B. im Schulalltag)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M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eist frühzeitigere Diagnose/Behandlung von Jungen im Vergleich zu Mädchen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K</a:t>
            </a:r>
            <a:r>
              <a:rPr lang="de-DE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 zu Verzerrung des Geschlechterverhältnisses bei ADHS führen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34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5720" y="28572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Diagnostik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74681"/>
              </p:ext>
            </p:extLst>
          </p:nvPr>
        </p:nvGraphicFramePr>
        <p:xfrm>
          <a:off x="285720" y="2586072"/>
          <a:ext cx="864399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i="0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Modifikation diagnostischer Kriterien von ADHS für Patientinnen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1" i="0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(nach </a:t>
                      </a:r>
                      <a:r>
                        <a:rPr lang="de-DE" sz="1400" b="1" i="0" kern="1200" dirty="0" err="1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Ohan</a:t>
                      </a:r>
                      <a:r>
                        <a:rPr lang="de-DE" sz="1400" b="1" i="0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Johnston, 2005)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Kichert und redet übermäßig viel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Schreibt Mitteilungen/Briefchen anstatt sich auf den Unterricht zu konzentrieren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Redet ohne nachzudenken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Wechselt impulsiv oder ohne nachzudenken Freunde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Wechselt impulsiv die Themen während einer Unterhaltung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Redet/flüstert im Unterricht anstatt sich auf den Unterricht zu konzentrieren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Malt/kritzelt während des Unterrichtes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Ist bezüglich sozialer Aktivitäten vergesslich (z. B. Vergessen von Verabredungen)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214282" y="1220559"/>
            <a:ext cx="8715436" cy="120032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wird angenommen, dass sich Hyperaktivität &amp; Impulsivität bei Mädchen mit ADHS weniger in motorischer als viel mehr in „emotionaler“ Hyperaktivität äußert.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Ohan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&amp; Johnston (2005) haben deshalb für die Diagnose von ADHS bei Mädchen geschlechtersensible „weibliche“ Items entwickelt.</a:t>
            </a:r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19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4282" y="242808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14282" y="1071546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de-DE" dirty="0"/>
              <a:t> Konrad K, Günther T. Ursachen der Geschlechtsunterschiede in der Prävalenz der 	Aufmerksamkeitsdefizit-/ Hyperaktivitäts-Störung. In: Lautenbacher S, 	</a:t>
            </a:r>
            <a:r>
              <a:rPr lang="de-DE" dirty="0" err="1"/>
              <a:t>Güntürkün</a:t>
            </a:r>
            <a:r>
              <a:rPr lang="de-DE" dirty="0"/>
              <a:t> O, Hausmann M, </a:t>
            </a:r>
            <a:r>
              <a:rPr lang="de-DE" dirty="0" err="1"/>
              <a:t>editors</a:t>
            </a:r>
            <a:r>
              <a:rPr lang="de-DE" dirty="0"/>
              <a:t>. Gehirn und Geschlecht: 	Neurowissenschaft des kleinen Unterschieds zwischen Frau und Mann. 	Heidelberg: Springer; 2007. p. 223–40.</a:t>
            </a:r>
          </a:p>
          <a:p>
            <a:endParaRPr lang="de-DE" dirty="0"/>
          </a:p>
          <a:p>
            <a:pPr lvl="1"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err="1"/>
              <a:t>Ohan</a:t>
            </a:r>
            <a:r>
              <a:rPr lang="de-DE" dirty="0"/>
              <a:t> JL, Johnston C. Gender </a:t>
            </a:r>
            <a:r>
              <a:rPr lang="de-DE" dirty="0" err="1"/>
              <a:t>appropriateness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symptom</a:t>
            </a:r>
            <a:r>
              <a:rPr lang="de-DE" dirty="0"/>
              <a:t> </a:t>
            </a:r>
            <a:r>
              <a:rPr lang="de-DE" dirty="0" err="1"/>
              <a:t>criteria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-	</a:t>
            </a:r>
            <a:r>
              <a:rPr lang="de-DE" dirty="0" err="1"/>
              <a:t>deficit</a:t>
            </a:r>
            <a:r>
              <a:rPr lang="de-DE" dirty="0"/>
              <a:t>/</a:t>
            </a:r>
            <a:r>
              <a:rPr lang="de-DE" dirty="0" err="1"/>
              <a:t>hyperactivity</a:t>
            </a:r>
            <a:r>
              <a:rPr lang="de-DE" dirty="0"/>
              <a:t> </a:t>
            </a:r>
            <a:r>
              <a:rPr lang="de-DE" dirty="0" err="1"/>
              <a:t>disorder</a:t>
            </a:r>
            <a:r>
              <a:rPr lang="de-DE" dirty="0"/>
              <a:t>, </a:t>
            </a:r>
            <a:r>
              <a:rPr lang="de-DE" dirty="0" err="1"/>
              <a:t>oppositional-defiant</a:t>
            </a:r>
            <a:r>
              <a:rPr lang="de-DE" dirty="0"/>
              <a:t> </a:t>
            </a:r>
            <a:r>
              <a:rPr lang="de-DE" dirty="0" err="1"/>
              <a:t>disorder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conduct</a:t>
            </a:r>
            <a:r>
              <a:rPr lang="de-DE" dirty="0"/>
              <a:t> 	</a:t>
            </a:r>
            <a:r>
              <a:rPr lang="de-DE" dirty="0" err="1"/>
              <a:t>disorder</a:t>
            </a:r>
            <a:r>
              <a:rPr lang="de-DE" dirty="0"/>
              <a:t>. Child </a:t>
            </a:r>
            <a:r>
              <a:rPr lang="de-DE" dirty="0" err="1"/>
              <a:t>Psychiatry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Human Development 2005; 35(4):359–81.</a:t>
            </a:r>
          </a:p>
          <a:p>
            <a:endParaRPr lang="de-DE" dirty="0"/>
          </a:p>
          <a:p>
            <a:pPr lvl="1">
              <a:buFont typeface="Arial" pitchFamily="34" charset="0"/>
              <a:buChar char="•"/>
            </a:pPr>
            <a:r>
              <a:rPr lang="de-DE" dirty="0"/>
              <a:t> Schlack R, </a:t>
            </a:r>
            <a:r>
              <a:rPr lang="de-DE" dirty="0" err="1"/>
              <a:t>Hölling</a:t>
            </a:r>
            <a:r>
              <a:rPr lang="de-DE" dirty="0"/>
              <a:t> H, Kurth B, Huss M. Die Prävalenz der Aufmerksamkeitsdefizit-	/Hyperaktivitätsstörung (ADHS) bei Kindern und Jugendlichen in Deutschland. 	Erste Ergebnisse aus dem Kinder- und Jugendgesundheitssurvey (</a:t>
            </a:r>
            <a:r>
              <a:rPr lang="de-DE" dirty="0" err="1"/>
              <a:t>KiGGS</a:t>
            </a:r>
            <a:r>
              <a:rPr lang="de-DE" dirty="0"/>
              <a:t>). 	Bundesgesundheitsblatt, Gesundheitsforschung, Gesundheitsschutz 2007; 	50 (5-6):827–35.</a:t>
            </a:r>
          </a:p>
          <a:p>
            <a:endParaRPr lang="de-DE" dirty="0"/>
          </a:p>
        </p:txBody>
      </p:sp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45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99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285</Words>
  <Application>Microsoft Office PowerPoint</Application>
  <PresentationFormat>Bildschirmpräsentation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Office-Design</vt:lpstr>
      <vt:lpstr>Geschlechteraspekte bei ADHS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8</cp:revision>
  <dcterms:created xsi:type="dcterms:W3CDTF">2017-01-12T14:54:53Z</dcterms:created>
  <dcterms:modified xsi:type="dcterms:W3CDTF">2017-01-13T14:38:19Z</dcterms:modified>
</cp:coreProperties>
</file>