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  <p:sldId id="303" r:id="rId9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58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fsfj.de/bmfsfj/generator/Kategorien/Forschungsnetz/forschungsberichte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55017" y="1628800"/>
            <a:ext cx="86756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3200" b="1" dirty="0" smtClean="0">
                <a:solidFill>
                  <a:schemeClr val="tx2"/>
                </a:solidFill>
              </a:rPr>
              <a:t>Geschlecht und Gewalt.</a:t>
            </a:r>
          </a:p>
          <a:p>
            <a:pPr eaLnBrk="1" hangingPunct="1"/>
            <a:r>
              <a:rPr lang="de-DE" altLang="de-DE" sz="2400" b="1" dirty="0" smtClean="0">
                <a:solidFill>
                  <a:schemeClr val="accent1"/>
                </a:solidFill>
              </a:rPr>
              <a:t>Ein Überblick</a:t>
            </a:r>
            <a:endParaRPr lang="de-DE" altLang="de-DE" sz="3200" b="1" dirty="0">
              <a:solidFill>
                <a:schemeClr val="accent1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5017" y="50131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Folien: bereitgestellt durch die Austauschplattform </a:t>
            </a:r>
            <a:r>
              <a:rPr lang="de-DE" dirty="0" err="1" smtClean="0">
                <a:solidFill>
                  <a:schemeClr val="tx2"/>
                </a:solidFill>
              </a:rPr>
              <a:t>GenderMed</a:t>
            </a:r>
            <a:r>
              <a:rPr lang="de-DE" dirty="0" smtClean="0">
                <a:solidFill>
                  <a:schemeClr val="tx2"/>
                </a:solidFill>
              </a:rPr>
              <a:t>-Wiki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85786" y="1285860"/>
            <a:ext cx="7572428" cy="34163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Nach WHO ist Gewalt eines der weltweit größten Gesundheitsrisiken besonders für Frauen und Kinder. 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Frauen und Männer sind nahezu in gleichem Maße von Gewalt betroffen, unterscheiden sich aber deutlich in der Art und Weise der Gewalterfahrung: 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Frauen sind häufiger von schwerer körperlicher Gewalt in der Partnerschaft sowie von sexueller Gewalt betroffen.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Männer sind häufiger körperlicher Gewalt im öffentlichen Raum ausgesetzt.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826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Julia\Desktop\Arbeit\Texte\Grafiken_Bilder\Prävalenzen_Gewalt_an Frau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084" y="1071546"/>
            <a:ext cx="6123180" cy="40719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6786578" y="3214686"/>
            <a:ext cx="2071702" cy="18158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Grafik 1</a:t>
            </a:r>
            <a:r>
              <a:rPr lang="de-DE" sz="1400" dirty="0" smtClean="0"/>
              <a:t>. Lebenszeit-</a:t>
            </a:r>
            <a:r>
              <a:rPr lang="de-DE" sz="1400" dirty="0" err="1" smtClean="0"/>
              <a:t>prävalenzen</a:t>
            </a:r>
            <a:r>
              <a:rPr lang="de-DE" sz="1400" dirty="0" smtClean="0"/>
              <a:t> verschiedener Gewaltformen gegen Frauen (ab 16 Jahre). </a:t>
            </a:r>
          </a:p>
          <a:p>
            <a:endParaRPr lang="de-DE" sz="1400" dirty="0" smtClean="0"/>
          </a:p>
          <a:p>
            <a:r>
              <a:rPr lang="de-DE" sz="1400" dirty="0" smtClean="0"/>
              <a:t>[Quelle: </a:t>
            </a:r>
            <a:r>
              <a:rPr lang="de-DE" sz="1400" dirty="0" err="1" smtClean="0"/>
              <a:t>Schröttle</a:t>
            </a:r>
            <a:r>
              <a:rPr lang="de-DE" sz="1400" dirty="0" smtClean="0"/>
              <a:t> &amp; Müller (2004)]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505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Julia\Desktop\Arbeit\Texte\Grafiken_Bilder\Prävalenzen_Gewalt_an_Männer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645275" cy="434657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7143768" y="2928934"/>
            <a:ext cx="1643074" cy="224676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Grafik 2. </a:t>
            </a:r>
            <a:r>
              <a:rPr lang="de-DE" sz="1400" dirty="0" smtClean="0"/>
              <a:t>Lebenszeit-</a:t>
            </a:r>
            <a:r>
              <a:rPr lang="de-DE" sz="1400" dirty="0" err="1" smtClean="0"/>
              <a:t>prävalenzen</a:t>
            </a:r>
            <a:r>
              <a:rPr lang="de-DE" sz="1400" dirty="0" smtClean="0"/>
              <a:t> verschiedener Gewaltformen gegen Männer </a:t>
            </a:r>
          </a:p>
          <a:p>
            <a:r>
              <a:rPr lang="de-DE" sz="1400" dirty="0" smtClean="0"/>
              <a:t>(ab 18 Jahre)</a:t>
            </a:r>
          </a:p>
          <a:p>
            <a:endParaRPr lang="de-DE" sz="1400" dirty="0" smtClean="0"/>
          </a:p>
          <a:p>
            <a:r>
              <a:rPr lang="de-DE" sz="1400" dirty="0" smtClean="0"/>
              <a:t>[Quelle: BMFSFJ (2004)]</a:t>
            </a:r>
          </a:p>
        </p:txBody>
      </p:sp>
    </p:spTree>
    <p:extLst>
      <p:ext uri="{BB962C8B-B14F-4D97-AF65-F5344CB8AC3E}">
        <p14:creationId xmlns:p14="http://schemas.microsoft.com/office/powerpoint/2010/main" val="14478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23" y="928670"/>
            <a:ext cx="5524096" cy="3525628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14480" y="4598740"/>
            <a:ext cx="5616624" cy="8925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Grafik 3</a:t>
            </a:r>
            <a:r>
              <a:rPr lang="de-DE" sz="1400" dirty="0" smtClean="0"/>
              <a:t>. 12-Monats-Prävalenz von Gewalterfahrungen </a:t>
            </a:r>
            <a:r>
              <a:rPr lang="de-DE" sz="1400" dirty="0"/>
              <a:t>in Kindheit und Jugend (</a:t>
            </a:r>
            <a:r>
              <a:rPr lang="de-DE" sz="1400" dirty="0" smtClean="0"/>
              <a:t>11-17 </a:t>
            </a:r>
            <a:r>
              <a:rPr lang="de-DE" sz="1400" dirty="0"/>
              <a:t>Jahre). </a:t>
            </a:r>
            <a:r>
              <a:rPr lang="de-DE" sz="1400" dirty="0" smtClean="0"/>
              <a:t>	     </a:t>
            </a:r>
            <a:r>
              <a:rPr lang="de-DE" sz="1200" dirty="0" smtClean="0"/>
              <a:t>	[</a:t>
            </a:r>
            <a:r>
              <a:rPr lang="de-DE" sz="1200" dirty="0"/>
              <a:t>Quelle: Schlack &amp; </a:t>
            </a:r>
            <a:r>
              <a:rPr lang="de-DE" sz="1200" dirty="0" err="1"/>
              <a:t>Hölling</a:t>
            </a:r>
            <a:r>
              <a:rPr lang="de-DE" sz="1200" dirty="0"/>
              <a:t> (2007</a:t>
            </a:r>
            <a:r>
              <a:rPr lang="de-DE" sz="1200" dirty="0" smtClean="0"/>
              <a:t>)]</a:t>
            </a:r>
          </a:p>
          <a:p>
            <a:endParaRPr lang="de-DE" sz="1200" dirty="0"/>
          </a:p>
          <a:p>
            <a:r>
              <a:rPr lang="de-DE" sz="1200" dirty="0"/>
              <a:t>** p ≤ .01 = hochsignifikanter Geschlechterunterschied</a:t>
            </a:r>
          </a:p>
        </p:txBody>
      </p:sp>
    </p:spTree>
    <p:extLst>
      <p:ext uri="{BB962C8B-B14F-4D97-AF65-F5344CB8AC3E}">
        <p14:creationId xmlns:p14="http://schemas.microsoft.com/office/powerpoint/2010/main" val="40228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8596" y="1690204"/>
            <a:ext cx="8286808" cy="5232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Studien belegen einen multifaktoriellen Zusammenhang zwischen Gewalterfahrungen und physischen und/oder psychischen Gesundheitsproblemen mit erheblichen Einbußen in der Lebensqualität.</a:t>
            </a:r>
            <a:endParaRPr lang="de-DE" sz="1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76396" y="2571744"/>
          <a:ext cx="609600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Frauen &gt;</a:t>
                      </a:r>
                      <a:r>
                        <a:rPr lang="de-DE" sz="1600" baseline="0" dirty="0" smtClean="0"/>
                        <a:t> Männer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Männer &gt; Frauen 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 Depressionen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 Posttraumatische Belastungsstörung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baseline="0" dirty="0" smtClean="0"/>
                        <a:t> Angsterkrankungen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externale</a:t>
                      </a:r>
                      <a:r>
                        <a:rPr lang="de-DE" sz="1600" dirty="0" smtClean="0"/>
                        <a:t> Verhaltensweisen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600" dirty="0" smtClean="0">
                          <a:sym typeface="Wingdings" pitchFamily="2" charset="2"/>
                        </a:rPr>
                        <a:t> z. B. Suchtmittelmissbrauch</a:t>
                      </a:r>
                      <a:r>
                        <a:rPr lang="de-DE" sz="1600" baseline="0" dirty="0" smtClean="0">
                          <a:sym typeface="Wingdings" pitchFamily="2" charset="2"/>
                        </a:rPr>
                        <a:t> 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71472" y="105940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3"/>
                </a:solidFill>
              </a:rPr>
              <a:t>Folgen							</a:t>
            </a:r>
            <a:endParaRPr lang="de-DE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251520" y="188913"/>
            <a:ext cx="6647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000" b="1" u="sng" dirty="0" smtClean="0">
                <a:solidFill>
                  <a:schemeClr val="accent1"/>
                </a:solidFill>
              </a:rPr>
              <a:t>Geschlecht und Gewalt – Ein Überblick		</a:t>
            </a:r>
            <a:endParaRPr lang="de-DE" alt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8596" y="121442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3"/>
                </a:solidFill>
              </a:rPr>
              <a:t>Literatur								</a:t>
            </a:r>
          </a:p>
          <a:p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28596" y="1714488"/>
            <a:ext cx="83582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Arias I (2004). The legacy of child maltreatment: long-term health consequences for women. Journal of  Women’s Health 	13 (5): 468–473 </a:t>
            </a:r>
          </a:p>
          <a:p>
            <a:r>
              <a:rPr lang="de-DE" sz="1200" dirty="0" smtClean="0"/>
              <a:t>Forschungsverbund (2004) Gewalt gegen Männer. Personale Gewaltwiderfahrnisse von Männern in Deutschland. 	Abschlussbericht der Pilotstudie im Auftrag des BMFSFJ. Berlin. 	</a:t>
            </a:r>
            <a:r>
              <a:rPr lang="de-DE" sz="1200" dirty="0" smtClean="0">
                <a:hlinkClick r:id="rId2"/>
              </a:rPr>
              <a:t>www.bmfsfj.de/bmfsfj/generator/Kategorien/Forschungsnetz/forschungsberichte.html</a:t>
            </a:r>
            <a:endParaRPr lang="de-DE" sz="1200" dirty="0" smtClean="0"/>
          </a:p>
          <a:p>
            <a:r>
              <a:rPr lang="de-DE" sz="1200" dirty="0" err="1" smtClean="0"/>
              <a:t>Hornberg</a:t>
            </a:r>
            <a:r>
              <a:rPr lang="de-DE" sz="1200" dirty="0" smtClean="0"/>
              <a:t>, C., </a:t>
            </a:r>
            <a:r>
              <a:rPr lang="de-DE" sz="1200" dirty="0" err="1" smtClean="0"/>
              <a:t>Schröttle</a:t>
            </a:r>
            <a:r>
              <a:rPr lang="de-DE" sz="1200" dirty="0" smtClean="0"/>
              <a:t>, M., </a:t>
            </a:r>
            <a:r>
              <a:rPr lang="de-DE" sz="1200" dirty="0" err="1" smtClean="0"/>
              <a:t>Khelaifat</a:t>
            </a:r>
            <a:r>
              <a:rPr lang="de-DE" sz="1200" dirty="0" smtClean="0"/>
              <a:t>, N., Pauli, A., &amp; Bohne, S. (2008). Themenheft 42. „Gesundheitliche Folgen von 	Gewalt" Unter besonderer Berücksichtigung von häuslicher Gewalt gegen Frauen.</a:t>
            </a:r>
          </a:p>
          <a:p>
            <a:r>
              <a:rPr lang="en-US" sz="1200" dirty="0" smtClean="0"/>
              <a:t>Krug E, </a:t>
            </a:r>
            <a:r>
              <a:rPr lang="en-US" sz="1200" dirty="0" err="1" smtClean="0"/>
              <a:t>Dahlenberg</a:t>
            </a:r>
            <a:r>
              <a:rPr lang="en-US" sz="1200" dirty="0" smtClean="0"/>
              <a:t> I, Mercy J et al. (2002) World report on violence and health. WHO, </a:t>
            </a:r>
            <a:r>
              <a:rPr lang="en-US" sz="1200" dirty="0" err="1" smtClean="0"/>
              <a:t>Genf</a:t>
            </a:r>
            <a:endParaRPr lang="en-US" sz="1200" dirty="0" smtClean="0"/>
          </a:p>
          <a:p>
            <a:r>
              <a:rPr lang="de-DE" sz="1200" dirty="0" err="1" smtClean="0"/>
              <a:t>Rüweler</a:t>
            </a:r>
            <a:r>
              <a:rPr lang="de-DE" sz="1200" dirty="0" smtClean="0"/>
              <a:t> M, Ernst C, </a:t>
            </a:r>
            <a:r>
              <a:rPr lang="de-DE" sz="1200" dirty="0" err="1" smtClean="0"/>
              <a:t>Wattenberg</a:t>
            </a:r>
            <a:r>
              <a:rPr lang="de-DE" sz="1200" dirty="0" smtClean="0"/>
              <a:t> I, </a:t>
            </a:r>
            <a:r>
              <a:rPr lang="de-DE" sz="1200" dirty="0" err="1" smtClean="0"/>
              <a:t>Hornberg</a:t>
            </a:r>
            <a:r>
              <a:rPr lang="de-DE" sz="1200" dirty="0" smtClean="0"/>
              <a:t> C (2016). Geschlechterunterschiede bei Gewalterfahrungen und -	</a:t>
            </a:r>
            <a:r>
              <a:rPr lang="de-DE" sz="1200" dirty="0" err="1" smtClean="0"/>
              <a:t>auswirkungen</a:t>
            </a:r>
            <a:r>
              <a:rPr lang="de-DE" sz="1200" dirty="0" smtClean="0"/>
              <a:t>. In P. </a:t>
            </a:r>
            <a:r>
              <a:rPr lang="de-DE" sz="1200" dirty="0" err="1" smtClean="0"/>
              <a:t>Kolip</a:t>
            </a:r>
            <a:r>
              <a:rPr lang="de-DE" sz="1200" dirty="0" smtClean="0"/>
              <a:t> &amp; K. Hurrelmann (Eds.), Programmbereich Gesundheit. Handbuch Geschlecht und 	Gesundheit. Männer und Frauen im Vergleich (2nd </a:t>
            </a:r>
            <a:r>
              <a:rPr lang="de-DE" sz="1200" dirty="0" err="1" smtClean="0"/>
              <a:t>ed</a:t>
            </a:r>
            <a:r>
              <a:rPr lang="de-DE" sz="1200" dirty="0" smtClean="0"/>
              <a:t>.). Bern: </a:t>
            </a:r>
            <a:r>
              <a:rPr lang="de-DE" sz="1200" dirty="0" err="1" smtClean="0"/>
              <a:t>Hogrefe</a:t>
            </a:r>
            <a:r>
              <a:rPr lang="de-DE" sz="1200" dirty="0" smtClean="0"/>
              <a:t>.</a:t>
            </a:r>
          </a:p>
          <a:p>
            <a:r>
              <a:rPr lang="de-DE" sz="1200" dirty="0" smtClean="0"/>
              <a:t>Schlack, R., &amp; </a:t>
            </a:r>
            <a:r>
              <a:rPr lang="de-DE" sz="1200" dirty="0" err="1" smtClean="0"/>
              <a:t>Hölling</a:t>
            </a:r>
            <a:r>
              <a:rPr lang="de-DE" sz="1200" dirty="0" smtClean="0"/>
              <a:t>, H. (2007). Gewalterfahrungen von Kindern und Jugendlichen im 	subjektiven Selbstbericht. 	Bundesgesundheitsblatt-Gesundheitsforschung- Gesundheitsschutz, 50(5-6), 819-826.</a:t>
            </a:r>
          </a:p>
          <a:p>
            <a:r>
              <a:rPr lang="de-DE" sz="1200" dirty="0" err="1" smtClean="0"/>
              <a:t>Schröttle</a:t>
            </a:r>
            <a:r>
              <a:rPr lang="de-DE" sz="1200" dirty="0" smtClean="0"/>
              <a:t> M, Müller U (2004) Lebenssituation, Sicherheit und Gesundheit von Frauen in 	Deutschland. Eine 	repräsentative Untersuchung zu Gewalt gegen Frauen in Deutschland. Im  Auftrag des Bundesministerium für 	Familie, Senioren, Frauen und  Jugend. Kurz- und Langfassungen dieser und der folgenden Dokumentationen 	unter: 	www.bmfsfj.de/Kategorien/Forschungsnetz/forschungsberichte,did=20560.html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436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160811" y="1704976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tx2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00113" y="278130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/>
              <a:t>Dieses Vorhaben wird aus Mitteln des Bundesministeriums für Bildung </a:t>
            </a:r>
            <a:br>
              <a:rPr lang="de-DE" altLang="de-DE" b="1"/>
            </a:br>
            <a:r>
              <a:rPr lang="de-DE" altLang="de-DE" b="1"/>
              <a:t>und Forschung unter dem Förderkennzeichen 01 FP 1506 gefördert.</a:t>
            </a:r>
          </a:p>
          <a:p>
            <a:pPr eaLnBrk="1" hangingPunct="1"/>
            <a:r>
              <a:rPr lang="de-DE" altLang="de-DE" b="1"/>
              <a:t>Die Verantwortung für den Inhalt dieser Veröffentlichung liegt bei den</a:t>
            </a:r>
          </a:p>
          <a:p>
            <a:pPr eaLnBrk="1" hangingPunct="1"/>
            <a:r>
              <a:rPr lang="de-DE" altLang="de-DE" b="1"/>
              <a:t>Autor/-innen.</a:t>
            </a:r>
            <a:endParaRPr lang="de-DE" altLang="de-DE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Bildschirmpräsentation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pfleide</cp:lastModifiedBy>
  <cp:revision>110</cp:revision>
  <dcterms:created xsi:type="dcterms:W3CDTF">2011-07-11T11:26:13Z</dcterms:created>
  <dcterms:modified xsi:type="dcterms:W3CDTF">2016-10-17T11:36:11Z</dcterms:modified>
</cp:coreProperties>
</file>