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" r:id="rId2"/>
    <p:sldId id="266" r:id="rId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41" autoAdjust="0"/>
    <p:restoredTop sz="96985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19.05.2016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19.05.2016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Folie 1</vt:lpstr>
      <vt:lpstr>Folie 2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95</cp:revision>
  <dcterms:created xsi:type="dcterms:W3CDTF">2011-07-11T11:26:13Z</dcterms:created>
  <dcterms:modified xsi:type="dcterms:W3CDTF">2016-05-19T08:50:22Z</dcterms:modified>
</cp:coreProperties>
</file>