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8" r:id="rId2"/>
    <p:sldId id="266" r:id="rId3"/>
    <p:sldId id="294" r:id="rId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8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05.10.2016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05.10.2016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323528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Development of an Exchange Platform </a:t>
            </a:r>
          </a:p>
          <a:p>
            <a:pPr algn="ctr" eaLnBrk="1" hangingPunct="1"/>
            <a:r>
              <a:rPr lang="en-US" sz="2400" b="1" dirty="0" smtClean="0">
                <a:solidFill>
                  <a:schemeClr val="tx2"/>
                </a:solidFill>
              </a:rPr>
              <a:t>“</a:t>
            </a:r>
            <a:r>
              <a:rPr lang="en-US" sz="2400" b="1" dirty="0" err="1" smtClean="0">
                <a:solidFill>
                  <a:schemeClr val="tx2"/>
                </a:solidFill>
              </a:rPr>
              <a:t>GenderMed</a:t>
            </a:r>
            <a:r>
              <a:rPr lang="en-US" sz="2400" b="1" dirty="0" smtClean="0">
                <a:solidFill>
                  <a:schemeClr val="tx2"/>
                </a:solidFill>
              </a:rPr>
              <a:t>-Wiki</a:t>
            </a:r>
            <a:r>
              <a:rPr lang="en-US" sz="2400" b="1" dirty="0">
                <a:solidFill>
                  <a:schemeClr val="tx2"/>
                </a:solidFill>
              </a:rPr>
              <a:t>”</a:t>
            </a:r>
            <a:endParaRPr lang="de-DE" altLang="de-DE" sz="3200" b="1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3200" b="1" dirty="0"/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142844" y="188913"/>
            <a:ext cx="2342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800" b="1" dirty="0" err="1" smtClean="0">
                <a:solidFill>
                  <a:schemeClr val="tx2"/>
                </a:solidFill>
              </a:rPr>
              <a:t>Slidemaster</a:t>
            </a:r>
            <a:r>
              <a:rPr lang="de-DE" altLang="de-DE" sz="2800" b="1" dirty="0">
                <a:solidFill>
                  <a:schemeClr val="tx2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14546" y="1571612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 err="1" smtClean="0">
                <a:solidFill>
                  <a:schemeClr val="tx2"/>
                </a:solidFill>
              </a:rPr>
              <a:t>Thank</a:t>
            </a:r>
            <a:r>
              <a:rPr lang="de-DE" altLang="de-DE" sz="4000" b="1" dirty="0" smtClean="0">
                <a:solidFill>
                  <a:schemeClr val="tx2"/>
                </a:solidFill>
              </a:rPr>
              <a:t> </a:t>
            </a:r>
            <a:r>
              <a:rPr lang="de-DE" altLang="de-DE" sz="4000" b="1" dirty="0" err="1" smtClean="0">
                <a:solidFill>
                  <a:schemeClr val="tx2"/>
                </a:solidFill>
              </a:rPr>
              <a:t>you</a:t>
            </a:r>
            <a:endParaRPr lang="de-DE" altLang="de-DE" sz="4000" b="1" dirty="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643182"/>
            <a:ext cx="83529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40000"/>
              </a:spcBef>
            </a:pPr>
            <a:r>
              <a:rPr lang="en-US" altLang="de-DE" b="1" dirty="0" smtClean="0"/>
              <a:t>This </a:t>
            </a:r>
            <a:r>
              <a:rPr lang="en-US" altLang="de-DE" b="1" dirty="0"/>
              <a:t>project </a:t>
            </a:r>
            <a:r>
              <a:rPr lang="en-US" altLang="de-DE" b="1" dirty="0" smtClean="0"/>
              <a:t>is </a:t>
            </a:r>
            <a:r>
              <a:rPr lang="en-US" altLang="de-DE" b="1" dirty="0"/>
              <a:t>funded by the Federal Ministry of Education and Research (BMBF) under project number 01FP1506. The authors assume responsibility for the provided content.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Bildschirmpräsentation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Folie 1</vt:lpstr>
      <vt:lpstr>Folie 2</vt:lpstr>
      <vt:lpstr>Folie 3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105</cp:revision>
  <dcterms:created xsi:type="dcterms:W3CDTF">2011-07-11T11:26:13Z</dcterms:created>
  <dcterms:modified xsi:type="dcterms:W3CDTF">2016-10-05T11:23:26Z</dcterms:modified>
</cp:coreProperties>
</file>