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926B251-5CB4-4A3E-BD5A-B50FC7222A95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36673" y="1924496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Development of an Exchange Platform 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GenderMed</a:t>
            </a:r>
            <a:r>
              <a:rPr lang="en-US" dirty="0"/>
              <a:t>-Wiki”</a:t>
            </a:r>
            <a:br>
              <a:rPr lang="en-US" dirty="0"/>
            </a:b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104" y="0"/>
            <a:ext cx="3636056" cy="89107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234" y="5791295"/>
            <a:ext cx="9115278" cy="1022081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5890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825" y="260648"/>
            <a:ext cx="6768752" cy="50405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 err="1"/>
              <a:t>Slidemaster</a:t>
            </a:r>
            <a:r>
              <a:rPr lang="de-DE" dirty="0"/>
              <a:t>!</a:t>
            </a:r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4" name="Rechteck 3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250825" y="1268413"/>
            <a:ext cx="8497888" cy="453707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90098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2143108" y="1700213"/>
            <a:ext cx="4643437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4000" b="1" i="0" u="none" strike="noStrike" kern="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Thank</a:t>
            </a:r>
            <a:r>
              <a:rPr kumimoji="0" lang="de-DE" altLang="de-DE" sz="4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de-DE" altLang="de-DE" sz="4000" b="1" i="0" u="none" strike="noStrike" kern="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you</a:t>
            </a:r>
            <a:endParaRPr kumimoji="0" lang="de-DE" altLang="de-DE" sz="40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827584" y="2798490"/>
            <a:ext cx="781809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40000"/>
              </a:spcBef>
            </a:pPr>
            <a:r>
              <a:rPr lang="en-US" altLang="de-DE" b="1" dirty="0"/>
              <a:t>This project is funded by the Federal Ministry of Education and Research (BMBF) under project number 01FP1506. The authors assume responsibility for the provided content.</a:t>
            </a:r>
            <a:endParaRPr lang="de-DE" alt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37311" y="0"/>
            <a:ext cx="3706689" cy="908383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234" y="5791295"/>
            <a:ext cx="9115278" cy="1022081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9463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5"/>
          <p:cNvSpPr>
            <a:spLocks noChangeArrowheads="1"/>
          </p:cNvSpPr>
          <p:nvPr userDrawn="1"/>
        </p:nvSpPr>
        <p:spPr bwMode="auto">
          <a:xfrm>
            <a:off x="0" y="0"/>
            <a:ext cx="8964488" cy="908050"/>
          </a:xfrm>
          <a:prstGeom prst="rect">
            <a:avLst/>
          </a:prstGeom>
          <a:solidFill>
            <a:srgbClr val="F4F3E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15651" y="0"/>
            <a:ext cx="1748837" cy="90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5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2" r:id="rId2"/>
    <p:sldLayoutId id="2147483711" r:id="rId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430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00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499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lienmaster_GenderMed_Präsentationen" id="{BAE2F2D9-6DDB-4EDB-A31E-E7191BBE587F}" vid="{B7B949D5-4EC8-4F82-8806-33C7DBCAD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Folienmaster_GenderMed_Präsentationen</Template>
  <TotalTime>0</TotalTime>
  <Words>0</Words>
  <Application>Microsoft Office PowerPoint</Application>
  <PresentationFormat>Bildschirmpräsentation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Schreitmueller</dc:creator>
  <cp:lastModifiedBy>Julia Schreitmueller</cp:lastModifiedBy>
  <cp:revision>5</cp:revision>
  <dcterms:created xsi:type="dcterms:W3CDTF">2017-01-12T14:54:53Z</dcterms:created>
  <dcterms:modified xsi:type="dcterms:W3CDTF">2017-01-26T09:10:03Z</dcterms:modified>
</cp:coreProperties>
</file>